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6" r:id="rId19"/>
    <p:sldId id="275" r:id="rId20"/>
    <p:sldId id="273" r:id="rId21"/>
    <p:sldId id="277" r:id="rId22"/>
    <p:sldId id="278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039"/>
    <p:restoredTop sz="93023"/>
  </p:normalViewPr>
  <p:slideViewPr>
    <p:cSldViewPr snapToGrid="0" snapToObjects="1">
      <p:cViewPr varScale="1">
        <p:scale>
          <a:sx n="90" d="100"/>
          <a:sy n="90" d="100"/>
        </p:scale>
        <p:origin x="216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gif>
</file>

<file path=ppt/media/image11.png>
</file>

<file path=ppt/media/image12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5/9/19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40352-E2A5-3A41-BD43-1E01AA9AC6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Scratch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23443B-C984-754A-97D4-10E5B23413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73CEE4-F7F3-3F46-829E-3B599703E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0539" y="1298448"/>
            <a:ext cx="2063490" cy="206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970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B127-6758-7C46-9892-ACE6C4101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Programming and Computational Thinking Skills</a:t>
            </a:r>
            <a:br>
              <a:rPr lang="en-IN" dirty="0"/>
            </a:br>
            <a:r>
              <a:rPr lang="en-IN" dirty="0"/>
              <a:t>(can be skipped)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4FCABA-0EF9-3C45-A4CE-5C0DFA215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 learning to program on this course, you will learn the following concepts: </a:t>
            </a:r>
          </a:p>
          <a:p>
            <a:pPr lvl="1"/>
            <a:r>
              <a:rPr lang="en-IN" dirty="0"/>
              <a:t>Sequencing </a:t>
            </a:r>
          </a:p>
          <a:p>
            <a:pPr lvl="1"/>
            <a:r>
              <a:rPr lang="en-IN" dirty="0"/>
              <a:t>Repetition </a:t>
            </a:r>
          </a:p>
          <a:p>
            <a:pPr lvl="1"/>
            <a:r>
              <a:rPr lang="en-IN" dirty="0"/>
              <a:t>Variables </a:t>
            </a:r>
          </a:p>
          <a:p>
            <a:pPr lvl="1"/>
            <a:r>
              <a:rPr lang="en-IN" dirty="0"/>
              <a:t>Selection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325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36530-1274-854A-81E0-2E7221DEE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Computational Thinking</a:t>
            </a:r>
            <a:br>
              <a:rPr lang="en-IN" dirty="0"/>
            </a:br>
            <a:r>
              <a:rPr lang="en-IN" dirty="0"/>
              <a:t>(can be skipped)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3B623-2B37-2E42-BC21-185F802DB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Programming also allows learners to develop many skills, which can be grouped under the umbrella of Computational Thinking. These skills include: </a:t>
            </a:r>
          </a:p>
          <a:p>
            <a:pPr lvl="1"/>
            <a:r>
              <a:rPr lang="en-IN" dirty="0"/>
              <a:t>Logical thinking </a:t>
            </a:r>
          </a:p>
          <a:p>
            <a:pPr lvl="1"/>
            <a:r>
              <a:rPr lang="en-IN" dirty="0"/>
              <a:t>Designing algorithms </a:t>
            </a:r>
          </a:p>
          <a:p>
            <a:pPr lvl="1"/>
            <a:r>
              <a:rPr lang="en-IN" dirty="0"/>
              <a:t>Spotting patterns </a:t>
            </a:r>
          </a:p>
          <a:p>
            <a:pPr lvl="1"/>
            <a:r>
              <a:rPr lang="en-IN" dirty="0"/>
              <a:t>Abstraction </a:t>
            </a:r>
          </a:p>
          <a:p>
            <a:pPr lvl="1"/>
            <a:r>
              <a:rPr lang="en-IN" dirty="0"/>
              <a:t>Decomposition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043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D5D50-9BEB-9F4F-B4D4-766CDB2B8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Making a cup of tea: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9E626-EDD6-E648-9FE1-FC8932E5E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Get cup from shelf</a:t>
            </a:r>
          </a:p>
          <a:p>
            <a:r>
              <a:rPr lang="en-IN" dirty="0"/>
              <a:t>Put tea bag in cup</a:t>
            </a:r>
          </a:p>
          <a:p>
            <a:r>
              <a:rPr lang="en-IN" dirty="0"/>
              <a:t>Fill kettle with water</a:t>
            </a:r>
          </a:p>
          <a:p>
            <a:r>
              <a:rPr lang="en-IN" dirty="0"/>
              <a:t>Turn kettle on</a:t>
            </a:r>
          </a:p>
          <a:p>
            <a:r>
              <a:rPr lang="en-IN" dirty="0"/>
              <a:t>Pour water from Kettle</a:t>
            </a:r>
          </a:p>
          <a:p>
            <a:r>
              <a:rPr lang="en-IN" dirty="0"/>
              <a:t>Add milk</a:t>
            </a:r>
          </a:p>
          <a:p>
            <a:r>
              <a:rPr lang="en-IN" dirty="0"/>
              <a:t>Add sugar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198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CE869-43BF-074E-9681-E93DFF8E7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Introduction to Algorithms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8773F-38C9-C442-BDA6-CAE504B7A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Think of a task you complete every day, and write down the sequence of steps you would need to complete it. </a:t>
            </a:r>
          </a:p>
          <a:p>
            <a:r>
              <a:rPr lang="en-IN" dirty="0"/>
              <a:t>As an example, here are some steps that can be used to make a cup of tea: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612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0948A-354F-284B-B132-B225856F1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Drawing a Rectangle:</a:t>
            </a:r>
            <a:br>
              <a:rPr lang="en-IN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0DEA8-734A-BC4F-AF1D-4728BA914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Take a Pen</a:t>
            </a:r>
          </a:p>
          <a:p>
            <a:r>
              <a:rPr lang="en-IN" dirty="0"/>
              <a:t>Take paper</a:t>
            </a:r>
          </a:p>
          <a:p>
            <a:r>
              <a:rPr lang="en-IN" dirty="0"/>
              <a:t>Draw horizontal line</a:t>
            </a:r>
          </a:p>
          <a:p>
            <a:r>
              <a:rPr lang="en-IN" dirty="0"/>
              <a:t>Turn 90*</a:t>
            </a:r>
          </a:p>
          <a:p>
            <a:r>
              <a:rPr lang="en-IN" dirty="0"/>
              <a:t>Draw vertical line </a:t>
            </a:r>
          </a:p>
          <a:p>
            <a:r>
              <a:rPr lang="en-IN" dirty="0"/>
              <a:t>Turn 90*</a:t>
            </a:r>
          </a:p>
          <a:p>
            <a:r>
              <a:rPr lang="en-IN" dirty="0"/>
              <a:t>Draw horizontal line</a:t>
            </a:r>
          </a:p>
          <a:p>
            <a:r>
              <a:rPr lang="en-IN" dirty="0"/>
              <a:t>Turn 90*</a:t>
            </a:r>
          </a:p>
          <a:p>
            <a:r>
              <a:rPr lang="en-IN" dirty="0"/>
              <a:t>Draw vertical line</a:t>
            </a:r>
          </a:p>
          <a:p>
            <a:r>
              <a:rPr lang="en-IN" dirty="0"/>
              <a:t>Turn 90*</a:t>
            </a:r>
          </a:p>
          <a:p>
            <a:endParaRPr lang="en-US" dirty="0"/>
          </a:p>
        </p:txBody>
      </p:sp>
      <p:sp>
        <p:nvSpPr>
          <p:cNvPr id="4" name="Frame 3">
            <a:extLst>
              <a:ext uri="{FF2B5EF4-FFF2-40B4-BE49-F238E27FC236}">
                <a16:creationId xmlns:a16="http://schemas.microsoft.com/office/drawing/2014/main" id="{D42D9446-EAA6-C44F-A602-E8BBECAFD259}"/>
              </a:ext>
            </a:extLst>
          </p:cNvPr>
          <p:cNvSpPr/>
          <p:nvPr/>
        </p:nvSpPr>
        <p:spPr>
          <a:xfrm>
            <a:off x="8072438" y="1885950"/>
            <a:ext cx="2700337" cy="177165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341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16FA6-52C7-C740-8537-918153CCB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Using Scratch</a:t>
            </a:r>
            <a:br>
              <a:rPr lang="en-IN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37F33D-80AD-7843-93D2-0228C13FF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1439" y="1123836"/>
            <a:ext cx="7630431" cy="460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079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B8694-012A-4A4E-90D2-7DB06D2AE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and </a:t>
            </a:r>
            <a:br>
              <a:rPr lang="en-US" dirty="0"/>
            </a:br>
            <a:r>
              <a:rPr lang="en-US" dirty="0"/>
              <a:t>Install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D55D9-5A2E-9E4A-9F40-88707957C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7456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ECDDA-5631-C44E-B8B1-8E579DD4A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Drawing Rectangle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62429-F7BF-D84A-9200-9057BABBA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9600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ECDDA-5631-C44E-B8B1-8E579DD4A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Drawing Rectangle (with loop)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62429-F7BF-D84A-9200-9057BABBA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851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C64D4-9D31-7748-842E-F995315D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Pentagon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04B0D-81D1-8A44-B81B-B3CC57A67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721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06799-049D-224F-B436-FB5AA1D09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13C8C-4825-B04C-A920-25CB5A40F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6240" y="834560"/>
            <a:ext cx="6706358" cy="5230959"/>
          </a:xfrm>
        </p:spPr>
      </p:pic>
    </p:spTree>
    <p:extLst>
      <p:ext uri="{BB962C8B-B14F-4D97-AF65-F5344CB8AC3E}">
        <p14:creationId xmlns:p14="http://schemas.microsoft.com/office/powerpoint/2010/main" val="217013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C777D-257E-0C4D-95F0-F5EB7505A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Helicopter Game</a:t>
            </a:r>
            <a:br>
              <a:rPr lang="en-IN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146C85-AE5C-4B46-AB52-7062E61AB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9765" y="885756"/>
            <a:ext cx="6227269" cy="483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933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06F90-B420-E641-9703-D1550CA59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Ghostbusters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48A5A-5CD0-8A45-9652-E80788A51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6909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72180-728F-0149-8941-4E6355A4C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LostInSpace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F7FB8-94D5-D346-A87D-50D78B83C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4735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5BE9E-A370-3643-BF6F-DD5EBFFF7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boat-race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30565-3226-794A-AC28-33C9A1355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709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876AA-D966-5444-9AAF-C2C29A2DE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Computing with Raspberry 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B71DCE-EB86-FC47-9570-494780AD7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79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582C6-6FCD-134A-9194-16AA9042D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729611-CA76-2049-B2C3-DF64FC6BFC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6375" y="795832"/>
            <a:ext cx="4929188" cy="4929188"/>
          </a:xfrm>
        </p:spPr>
      </p:pic>
    </p:spTree>
    <p:extLst>
      <p:ext uri="{BB962C8B-B14F-4D97-AF65-F5344CB8AC3E}">
        <p14:creationId xmlns:p14="http://schemas.microsoft.com/office/powerpoint/2010/main" val="1205517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6807A-D432-2047-A59E-4D99F9F8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35356D-438B-5140-91A1-AE65F1A3E7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1638" y="1581150"/>
            <a:ext cx="3429000" cy="34290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9A247D-4F4F-AA49-BBA0-4136EE7FE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1862" y="1533715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600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339C3-06CF-6E4D-9A1F-E5B6CD967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2180C3-E34D-6240-9E89-CBE3B75C5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4488" y="1709928"/>
            <a:ext cx="3429000" cy="34290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1B5DDC-F4E2-CC49-8F43-7FC85915CA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488" y="1836928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440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3716EB-2182-F246-BFE4-6F83579ED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EF503F-FD30-494F-A192-BE1CA6A352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8838" y="1836737"/>
            <a:ext cx="3175000" cy="3175000"/>
          </a:xfrm>
        </p:spPr>
      </p:pic>
    </p:spTree>
    <p:extLst>
      <p:ext uri="{BB962C8B-B14F-4D97-AF65-F5344CB8AC3E}">
        <p14:creationId xmlns:p14="http://schemas.microsoft.com/office/powerpoint/2010/main" val="1143082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04CB6-0C31-B84A-A2FF-FA79CBA1E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 Exercise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43130D-66ED-544B-9F36-0E168E0D6A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8838" y="1862137"/>
            <a:ext cx="3175000" cy="3124200"/>
          </a:xfrm>
        </p:spPr>
      </p:pic>
    </p:spTree>
    <p:extLst>
      <p:ext uri="{BB962C8B-B14F-4D97-AF65-F5344CB8AC3E}">
        <p14:creationId xmlns:p14="http://schemas.microsoft.com/office/powerpoint/2010/main" val="2686747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A7C46-9EE8-BC4A-B095-5C5865976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Our Brain needs Exercise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030E32-8A27-E941-9A6E-A56A85925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94301" y="1778588"/>
            <a:ext cx="5798635" cy="3254570"/>
          </a:xfrm>
        </p:spPr>
      </p:pic>
    </p:spTree>
    <p:extLst>
      <p:ext uri="{BB962C8B-B14F-4D97-AF65-F5344CB8AC3E}">
        <p14:creationId xmlns:p14="http://schemas.microsoft.com/office/powerpoint/2010/main" val="239880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D5A77-F1BB-EA41-8CEA-D0D612CE9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Programming</a:t>
            </a:r>
            <a:br>
              <a:rPr lang="en-IN" dirty="0"/>
            </a:br>
            <a:r>
              <a:rPr lang="en-IN" dirty="0"/>
              <a:t>(can be skipped)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EF88B-FE1A-6C4E-80FF-720E94A95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It is important for children to learn programming because they should be active producers rather than passive consumers of technology. </a:t>
            </a:r>
          </a:p>
          <a:p>
            <a:r>
              <a:rPr lang="en-IN" dirty="0"/>
              <a:t>Children can use technology to shape their world and to solve problems that they or their community may face.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9882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47</TotalTime>
  <Words>179</Words>
  <Application>Microsoft Macintosh PowerPoint</Application>
  <PresentationFormat>Widescreen</PresentationFormat>
  <Paragraphs>56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Corbel</vt:lpstr>
      <vt:lpstr>Wingdings 2</vt:lpstr>
      <vt:lpstr>Frame</vt:lpstr>
      <vt:lpstr>Scratch Programming</vt:lpstr>
      <vt:lpstr>Exercise</vt:lpstr>
      <vt:lpstr>Exercise</vt:lpstr>
      <vt:lpstr>Exercise</vt:lpstr>
      <vt:lpstr>Exercise</vt:lpstr>
      <vt:lpstr>Exercise</vt:lpstr>
      <vt:lpstr>Brain Exercise</vt:lpstr>
      <vt:lpstr>Our Brain needs Exercise</vt:lpstr>
      <vt:lpstr>Why Programming (can be skipped)</vt:lpstr>
      <vt:lpstr>Programming and Computational Thinking Skills (can be skipped)</vt:lpstr>
      <vt:lpstr>Computational Thinking (can be skipped) </vt:lpstr>
      <vt:lpstr>Making a cup of tea: </vt:lpstr>
      <vt:lpstr>Introduction to Algorithms </vt:lpstr>
      <vt:lpstr>Drawing a Rectangle: </vt:lpstr>
      <vt:lpstr>Using Scratch </vt:lpstr>
      <vt:lpstr>Download and  Install</vt:lpstr>
      <vt:lpstr>Drawing Rectangle </vt:lpstr>
      <vt:lpstr>Drawing Rectangle (with loop)</vt:lpstr>
      <vt:lpstr>Pentagon</vt:lpstr>
      <vt:lpstr>Helicopter Game </vt:lpstr>
      <vt:lpstr>Ghostbusters</vt:lpstr>
      <vt:lpstr>LostInSpace</vt:lpstr>
      <vt:lpstr>boat-race</vt:lpstr>
      <vt:lpstr>Physical Computing with Raspberry Pi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Scratch Programming</dc:title>
  <dc:creator>Nayan Mujadiya</dc:creator>
  <cp:lastModifiedBy>Nayan Mujadiya</cp:lastModifiedBy>
  <cp:revision>5</cp:revision>
  <dcterms:created xsi:type="dcterms:W3CDTF">2019-05-08T23:37:16Z</dcterms:created>
  <dcterms:modified xsi:type="dcterms:W3CDTF">2019-05-09T00:24:43Z</dcterms:modified>
</cp:coreProperties>
</file>

<file path=docProps/thumbnail.jpeg>
</file>